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75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465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449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347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0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2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930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30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05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16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18BCB9-B1F0-48C3-9A2F-0B1A41130D87}" type="datetimeFigureOut">
              <a:rPr lang="en-US" smtClean="0"/>
              <a:t>5/9/2018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ACC1F-D68E-48D7-9E73-DAC68029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0"/>
            <a:ext cx="7848600" cy="1871212"/>
          </a:xfrm>
        </p:spPr>
        <p:txBody>
          <a:bodyPr>
            <a:normAutofit/>
          </a:bodyPr>
          <a:lstStyle/>
          <a:p>
            <a:r>
              <a:rPr lang="bg-BG" dirty="0" smtClean="0"/>
              <a:t>Анимации с </a:t>
            </a:r>
            <a:r>
              <a:rPr lang="en-US" dirty="0" smtClean="0"/>
              <a:t>CSS </a:t>
            </a:r>
            <a:r>
              <a:rPr lang="bg-BG" dirty="0" smtClean="0"/>
              <a:t>с използване на трансформации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91000" y="5943600"/>
            <a:ext cx="6511131" cy="729475"/>
          </a:xfrm>
        </p:spPr>
        <p:txBody>
          <a:bodyPr>
            <a:normAutofit fontScale="70000" lnSpcReduction="20000"/>
          </a:bodyPr>
          <a:lstStyle/>
          <a:p>
            <a:r>
              <a:rPr lang="bg-BG" dirty="0" smtClean="0"/>
              <a:t>Стефани Николова</a:t>
            </a:r>
          </a:p>
          <a:p>
            <a:r>
              <a:rPr lang="bg-BG" dirty="0" smtClean="0"/>
              <a:t>СИ, 2-ра група, 61945</a:t>
            </a:r>
            <a:endParaRPr lang="en-US" dirty="0"/>
          </a:p>
        </p:txBody>
      </p:sp>
      <p:pic>
        <p:nvPicPr>
          <p:cNvPr id="3074" name="Picture 2" descr="Ð ÐµÐ·ÑÐ»ÑÐ°Ñ Ñ Ð¸Ð·Ð¾Ð±ÑÐ°Ð¶ÐµÐ½Ð¸Ðµ Ð·Ð° cs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80309"/>
            <a:ext cx="5432424" cy="507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Ð ÐµÐ·ÑÐ»ÑÐ°Ñ Ñ Ð¸Ð·Ð¾Ð±ÑÐ°Ð¶ÐµÐ½Ð¸Ðµ Ð·Ð° cs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780309"/>
            <a:ext cx="2174037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980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Въведение в </a:t>
            </a:r>
            <a:r>
              <a:rPr lang="en-US" dirty="0" smtClean="0"/>
              <a:t>CSS </a:t>
            </a:r>
            <a:r>
              <a:rPr lang="bg-BG" dirty="0" smtClean="0"/>
              <a:t>трансформациите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i="1" dirty="0" smtClean="0"/>
              <a:t>*</a:t>
            </a:r>
            <a:r>
              <a:rPr lang="en-US" sz="3600" i="1" u="sng" dirty="0" smtClean="0"/>
              <a:t>Transform</a:t>
            </a:r>
          </a:p>
          <a:p>
            <a:pPr marL="0" indent="0">
              <a:buNone/>
            </a:pPr>
            <a:r>
              <a:rPr lang="en-US" i="1" dirty="0"/>
              <a:t> </a:t>
            </a:r>
            <a:r>
              <a:rPr lang="en-US" i="1" dirty="0" smtClean="0"/>
              <a:t>      -  translate</a:t>
            </a:r>
          </a:p>
          <a:p>
            <a:pPr marL="0" indent="0">
              <a:buNone/>
            </a:pPr>
            <a:r>
              <a:rPr lang="en-US" i="1" dirty="0"/>
              <a:t> </a:t>
            </a:r>
            <a:r>
              <a:rPr lang="en-US" i="1" dirty="0" smtClean="0"/>
              <a:t>      -  rotate</a:t>
            </a:r>
          </a:p>
          <a:p>
            <a:pPr marL="0" indent="0">
              <a:buNone/>
            </a:pPr>
            <a:r>
              <a:rPr lang="en-US" i="1" dirty="0"/>
              <a:t> </a:t>
            </a:r>
            <a:r>
              <a:rPr lang="en-US" i="1" dirty="0" smtClean="0"/>
              <a:t>      -  scale</a:t>
            </a:r>
          </a:p>
        </p:txBody>
      </p:sp>
      <p:pic>
        <p:nvPicPr>
          <p:cNvPr id="1026" name="Picture 2" descr="Ð ÐµÐ·ÑÐ»ÑÐ°Ñ Ñ Ð¸Ð·Ð¾Ð±ÑÐ°Ð¶ÐµÐ½Ð¸Ðµ Ð·Ð° css transfo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692" y="1610591"/>
            <a:ext cx="4800599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Ð ÐµÐ·ÑÐ»ÑÐ°Ñ Ñ Ð¸Ð·Ð¾Ð±ÑÐ°Ð¶ÐµÐ½Ð¸Ðµ Ð·Ð° css transfor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4800600"/>
            <a:ext cx="3959368" cy="1610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721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519" y="76200"/>
            <a:ext cx="8229600" cy="1143000"/>
          </a:xfrm>
        </p:spPr>
        <p:txBody>
          <a:bodyPr/>
          <a:lstStyle/>
          <a:p>
            <a:r>
              <a:rPr lang="bg-BG" dirty="0" smtClean="0"/>
              <a:t>Анимиране на трансформациите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9"/>
            <a:ext cx="7520940" cy="149017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*Transition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.</a:t>
            </a:r>
            <a:r>
              <a:rPr lang="en-US" dirty="0">
                <a:solidFill>
                  <a:schemeClr val="accent6"/>
                </a:solidFill>
              </a:rPr>
              <a:t>example { transition: [transition-property] [transition-duration] [transition-timing-function] [transition-delay]; }</a:t>
            </a:r>
          </a:p>
        </p:txBody>
      </p:sp>
      <p:pic>
        <p:nvPicPr>
          <p:cNvPr id="2050" name="Picture 2" descr="Ð ÐµÐ·ÑÐ»ÑÐ°Ñ Ñ Ð¸Ð·Ð¾Ð±ÑÐ°Ð¶ÐµÐ½Ð¸Ðµ Ð·Ð° css anima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927" y="2667000"/>
            <a:ext cx="9138493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2881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Множество трансформации върху един елемент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 descr="Ð ÐµÐ·ÑÐ»ÑÐ°Ñ Ñ Ð¸Ð·Ð¾Ð±ÑÐ°Ð¶ÐµÐ½Ð¸Ðµ Ð·Ð° css multiple transforma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40873"/>
            <a:ext cx="9144000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546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Анимациите  в действие</a:t>
            </a:r>
            <a:endParaRPr lang="en-US" dirty="0"/>
          </a:p>
        </p:txBody>
      </p:sp>
      <p:pic>
        <p:nvPicPr>
          <p:cNvPr id="5122" name="Picture 2" descr="Ð ÐµÐ·ÑÐ»ÑÐ°Ñ Ñ Ð¸Ð·Ð¾Ð±ÑÐ°Ð¶ÐµÐ½Ð¸Ðµ Ð·Ð° css animation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710" y="1981200"/>
            <a:ext cx="9171709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11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Множество времеви функции</a:t>
            </a:r>
            <a:endParaRPr lang="en-US" dirty="0"/>
          </a:p>
        </p:txBody>
      </p:sp>
      <p:pic>
        <p:nvPicPr>
          <p:cNvPr id="6146" name="Picture 2" descr="Ð ÐµÐ·ÑÐ»ÑÐ°Ñ Ñ Ð¸Ð·Ð¾Ð±ÑÐ°Ð¶ÐµÐ½Ð¸Ðµ Ð·Ð° css animation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0"/>
            <a:ext cx="9144000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53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Hovering	</a:t>
            </a:r>
            <a:endParaRPr lang="en-US" dirty="0"/>
          </a:p>
        </p:txBody>
      </p:sp>
      <p:pic>
        <p:nvPicPr>
          <p:cNvPr id="7170" name="Picture 2" descr="Ð ÐµÐ·ÑÐ»ÑÐ°Ñ Ñ Ð¸Ð·Ð¾Ð±ÑÐ°Ð¶ÐµÐ½Ð¸Ðµ Ð·Ð° css hover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1"/>
            <a:ext cx="91440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91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Контролиране на анимациите</a:t>
            </a:r>
            <a:endParaRPr lang="en-US" dirty="0"/>
          </a:p>
        </p:txBody>
      </p:sp>
      <p:pic>
        <p:nvPicPr>
          <p:cNvPr id="8194" name="Picture 2" descr="Ð ÐµÐ·ÑÐ»ÑÐ°Ñ Ñ Ð¸Ð·Ð¾Ð±ÑÐ°Ð¶ÐµÐ½Ð¸Ðµ Ð·Ð° css control of anima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50291"/>
            <a:ext cx="9144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8497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218" name="Picture 2" descr="Ð ÐµÐ·ÑÐ»ÑÐ°Ñ Ñ Ð¸Ð·Ð¾Ð±ÑÐ°Ð¶ÐµÐ½Ð¸Ðµ Ð·Ð° thank yo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600"/>
            <a:ext cx="9144000" cy="532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5201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68</Words>
  <Application>Microsoft Office PowerPoint</Application>
  <PresentationFormat>On-screen Show (4:3)</PresentationFormat>
  <Paragraphs>16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Анимации с CSS с използване на трансформации</vt:lpstr>
      <vt:lpstr>Въведение в CSS трансформациите</vt:lpstr>
      <vt:lpstr>Анимиране на трансформациите</vt:lpstr>
      <vt:lpstr>Множество трансформации върху един елемент </vt:lpstr>
      <vt:lpstr>Анимациите  в действие</vt:lpstr>
      <vt:lpstr>Множество времеви функции</vt:lpstr>
      <vt:lpstr>Hovering </vt:lpstr>
      <vt:lpstr>Контролиране на анимациите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Анимации с CSS с използване на трансформации</dc:title>
  <dc:creator>Windows User</dc:creator>
  <cp:lastModifiedBy>Windows User</cp:lastModifiedBy>
  <cp:revision>5</cp:revision>
  <dcterms:created xsi:type="dcterms:W3CDTF">2018-05-09T06:00:19Z</dcterms:created>
  <dcterms:modified xsi:type="dcterms:W3CDTF">2018-05-09T07:26:09Z</dcterms:modified>
</cp:coreProperties>
</file>

<file path=docProps/thumbnail.jpeg>
</file>